
<file path=[Content_Types].xml><?xml version="1.0" encoding="utf-8"?>
<Types xmlns="http://schemas.openxmlformats.org/package/2006/content-types">
  <Default ContentType="application/xml" Extension="xml"/>
  <Default ContentType="image/jpeg" Extension="jpg"/>
  <Default ContentType="application/vnd.openxmlformats-package.relationships+xml" Extension="rels"/>
  <Override ContentType="application/vnd.openxmlformats-officedocument.presentationml.notesSlide+xml" PartName="/ppt/notesSlides/notesSlide14.xml"/>
  <Override ContentType="application/vnd.openxmlformats-officedocument.presentationml.notesSlide+xml" PartName="/ppt/notesSlides/notesSlide21.xml"/>
  <Override ContentType="application/vnd.openxmlformats-officedocument.presentationml.notesSlide+xml" PartName="/ppt/notesSlides/notesSlide15.xml"/>
  <Override ContentType="application/vnd.openxmlformats-officedocument.presentationml.notesSlide+xml" PartName="/ppt/notesSlides/notesSlide22.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9.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6.xml"/>
  <Override ContentType="application/vnd.openxmlformats-officedocument.presentationml.notesSlide+xml" PartName="/ppt/notesSlides/notesSlide18.xml"/>
  <Override ContentType="application/vnd.openxmlformats-officedocument.presentationml.notesSlide+xml" PartName="/ppt/notesSlides/notesSlide5.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2.xml"/>
  <Override ContentType="application/vnd.openxmlformats-officedocument.presentationml.notesSlide+xml" PartName="/ppt/notesSlides/notesSlide11.xml"/>
  <Override ContentType="application/vnd.openxmlformats-officedocument.presentationml.notesSlide+xml" PartName="/ppt/notesSlides/notesSlide13.xml"/>
  <Override ContentType="application/vnd.openxmlformats-officedocument.presentationml.notesSlide+xml" PartName="/ppt/notesSlides/notesSlide20.xml"/>
  <Override ContentType="application/vnd.openxmlformats-officedocument.presentationml.notesSlide+xml" PartName="/ppt/notesSlides/notesSlide10.xml"/>
  <Override ContentType="application/vnd.openxmlformats-officedocument.presentationml.notesSlide+xml" PartName="/ppt/notesSlides/notesSlide4.xml"/>
  <Override ContentType="application/vnd.openxmlformats-officedocument.presentationml.notesSlide+xml" PartName="/ppt/notesSlides/notesSlide17.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1.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notesMaster+xml" PartName="/ppt/notesMasters/notesMaster1.xml"/>
  <Override ContentType="application/vnd.openxmlformats-officedocument.presentationml.slide+xml" PartName="/ppt/slides/slide10.xml"/>
  <Override ContentType="application/vnd.openxmlformats-officedocument.presentationml.slide+xml" PartName="/ppt/slides/slide8.xml"/>
  <Override ContentType="application/vnd.openxmlformats-officedocument.presentationml.slide+xml" PartName="/ppt/slides/slide16.xml"/>
  <Override ContentType="application/vnd.openxmlformats-officedocument.presentationml.slide+xml" PartName="/ppt/slides/slide11.xml"/>
  <Override ContentType="application/vnd.openxmlformats-officedocument.presentationml.slide+xml" PartName="/ppt/slides/slide4.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7.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15.xml"/>
  <Override ContentType="application/vnd.openxmlformats-officedocument.presentationml.slide+xml" PartName="/ppt/slides/slide5.xml"/>
  <Override ContentType="application/vnd.openxmlformats-officedocument.presentationml.slide+xml" PartName="/ppt/slides/slide18.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6.xml"/>
  <Override ContentType="application/vnd.openxmlformats-officedocument.presentationml.slide+xml" PartName="/ppt/slides/slide2.xml"/>
  <Override ContentType="application/vnd.openxmlformats-officedocument.presentationml.slide+xml" PartName="/ppt/slides/slide1.xml"/>
  <Override ContentType="application/vnd.openxmlformats-officedocument.presentationml.slide+xml" PartName="/ppt/slides/slide12.xml"/>
  <Override ContentType="application/vnd.openxmlformats-officedocument.presentationml.slide+xml" PartName="/ppt/slides/slide9.xml"/>
  <Override ContentType="application/vnd.openxmlformats-officedocument.presentationml.slide+xml" PartName="/ppt/slides/slide21.xml"/>
  <Override ContentType="application/vnd.openxmlformats-officedocument.presentationml.slide+xml" PartName="/ppt/slides/slide3.xml"/>
  <Override ContentType="application/vnd.openxmlformats-officedocument.presentationml.presentation.main+xml" PartName="/ppt/presentation.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2" Type="http://schemas.openxmlformats.org/officeDocument/2006/relationships/slide" Target="slides/slide8.xml"/><Relationship Id="rId16" Type="http://schemas.openxmlformats.org/officeDocument/2006/relationships/slide" Target="slides/slide12.xml"/><Relationship Id="rId20" Type="http://schemas.openxmlformats.org/officeDocument/2006/relationships/slide" Target="slides/slide16.xml"/><Relationship Id="rId15" Type="http://schemas.openxmlformats.org/officeDocument/2006/relationships/slide" Target="slides/slide11.xml"/><Relationship Id="rId11" Type="http://schemas.openxmlformats.org/officeDocument/2006/relationships/slide" Target="slides/slide7.xml"/><Relationship Id="rId25" Type="http://schemas.openxmlformats.org/officeDocument/2006/relationships/slide" Target="slides/slide21.xml"/><Relationship Id="rId14" Type="http://schemas.openxmlformats.org/officeDocument/2006/relationships/slide" Target="slides/slide10.xml"/><Relationship Id="rId7" Type="http://schemas.openxmlformats.org/officeDocument/2006/relationships/slide" Target="slides/slide3.xml"/><Relationship Id="rId13" Type="http://schemas.openxmlformats.org/officeDocument/2006/relationships/slide" Target="slides/slide9.xml"/><Relationship Id="rId8" Type="http://schemas.openxmlformats.org/officeDocument/2006/relationships/slide" Target="slides/slide4.xml"/><Relationship Id="rId4" Type="http://schemas.openxmlformats.org/officeDocument/2006/relationships/notesMaster" Target="notesMasters/notesMaster1.xml"/><Relationship Id="rId9" Type="http://schemas.openxmlformats.org/officeDocument/2006/relationships/slide" Target="slides/slide5.xml"/><Relationship Id="rId22" Type="http://schemas.openxmlformats.org/officeDocument/2006/relationships/slide" Target="slides/slide18.xml"/><Relationship Id="rId1" Type="http://schemas.openxmlformats.org/officeDocument/2006/relationships/theme" Target="theme/theme2.xml"/><Relationship Id="rId18" Type="http://schemas.openxmlformats.org/officeDocument/2006/relationships/slide" Target="slides/slide14.xml"/><Relationship Id="rId5" Type="http://schemas.openxmlformats.org/officeDocument/2006/relationships/slide" Target="slides/slide1.xml"/><Relationship Id="rId26" Type="http://schemas.openxmlformats.org/officeDocument/2006/relationships/slide" Target="slides/slide22.xml"/><Relationship Id="rId24" Type="http://schemas.openxmlformats.org/officeDocument/2006/relationships/slide" Target="slides/slide20.xml"/><Relationship Id="rId23" Type="http://schemas.openxmlformats.org/officeDocument/2006/relationships/slide" Target="slides/slide19.xml"/><Relationship Id="rId21" Type="http://schemas.openxmlformats.org/officeDocument/2006/relationships/slide" Target="slides/slide17.xml"/><Relationship Id="rId2"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17" Type="http://schemas.openxmlformats.org/officeDocument/2006/relationships/slide" Target="slides/slide13.xml"/><Relationship Id="rId3"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13f6ee05974fc6aa_7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3f6ee05974fc6aa_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13f6ee05974fc6aa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3f6ee05974fc6aa_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13f6ee05974fc6aa_7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3f6ee05974fc6aa_7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13f6ee05974fc6aa_7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3f6ee05974fc6aa_7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13f6ee05974fc6aa_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3f6ee05974fc6aa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13f6ee05974fc6aa_7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3f6ee05974fc6aa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13f6ee05974fc6aa_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3f6ee05974fc6aa_7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13f6ee05974fc6aa_7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3f6ee05974fc6aa_7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13f6ee05974fc6aa_8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3f6ee05974fc6aa_8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13f6ee05974fc6aa_8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3f6ee05974fc6aa_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13f6ee05974fc6aa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3f6ee05974fc6aa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13f6ee05974fc6aa_8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3f6ee05974fc6aa_8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13f6ee05974fc6aa_8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3f6ee05974fc6aa_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13f6ee05974fc6aa_8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3f6ee05974fc6aa_8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13f6ee05974fc6aa_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3f6ee05974fc6aa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13f6ee05974fc6aa_7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3f6ee05974fc6aa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13f6ee05974fc6aa_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3f6ee05974fc6aa_7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13f6ee05974fc6aa_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3f6ee05974fc6aa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13f6ee05974fc6aa_7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3f6ee05974fc6aa_7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13f6ee05974fc6aa_7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3f6ee05974fc6aa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13f6ee05974fc6aa_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3f6ee05974fc6aa_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 slaydı"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chemeClr val="lt1"/>
              </a:buClr>
              <a:buSzPts val="1600"/>
              <a:buNone/>
              <a:defRPr sz="1600">
                <a:solidFill>
                  <a:schemeClr val="lt1"/>
                </a:solidFill>
              </a:defRPr>
            </a:lvl1pPr>
            <a:lvl2pPr lvl="1" rtl="0" algn="ctr">
              <a:lnSpc>
                <a:spcPct val="100000"/>
              </a:lnSpc>
              <a:spcBef>
                <a:spcPts val="0"/>
              </a:spcBef>
              <a:spcAft>
                <a:spcPts val="0"/>
              </a:spcAft>
              <a:buClr>
                <a:schemeClr val="lt1"/>
              </a:buClr>
              <a:buSzPts val="1600"/>
              <a:buNone/>
              <a:defRPr sz="1600">
                <a:solidFill>
                  <a:schemeClr val="lt1"/>
                </a:solidFill>
              </a:defRPr>
            </a:lvl2pPr>
            <a:lvl3pPr lvl="2" rtl="0" algn="ctr">
              <a:lnSpc>
                <a:spcPct val="100000"/>
              </a:lnSpc>
              <a:spcBef>
                <a:spcPts val="0"/>
              </a:spcBef>
              <a:spcAft>
                <a:spcPts val="0"/>
              </a:spcAft>
              <a:buClr>
                <a:schemeClr val="lt1"/>
              </a:buClr>
              <a:buSzPts val="1600"/>
              <a:buNone/>
              <a:defRPr sz="1600">
                <a:solidFill>
                  <a:schemeClr val="lt1"/>
                </a:solidFill>
              </a:defRPr>
            </a:lvl3pPr>
            <a:lvl4pPr lvl="3" rtl="0" algn="ctr">
              <a:lnSpc>
                <a:spcPct val="100000"/>
              </a:lnSpc>
              <a:spcBef>
                <a:spcPts val="0"/>
              </a:spcBef>
              <a:spcAft>
                <a:spcPts val="0"/>
              </a:spcAft>
              <a:buClr>
                <a:schemeClr val="lt1"/>
              </a:buClr>
              <a:buSzPts val="1600"/>
              <a:buNone/>
              <a:defRPr sz="1600">
                <a:solidFill>
                  <a:schemeClr val="lt1"/>
                </a:solidFill>
              </a:defRPr>
            </a:lvl4pPr>
            <a:lvl5pPr lvl="4" rtl="0" algn="ctr">
              <a:lnSpc>
                <a:spcPct val="100000"/>
              </a:lnSpc>
              <a:spcBef>
                <a:spcPts val="0"/>
              </a:spcBef>
              <a:spcAft>
                <a:spcPts val="0"/>
              </a:spcAft>
              <a:buClr>
                <a:schemeClr val="lt1"/>
              </a:buClr>
              <a:buSzPts val="1600"/>
              <a:buNone/>
              <a:defRPr sz="1600">
                <a:solidFill>
                  <a:schemeClr val="lt1"/>
                </a:solidFill>
              </a:defRPr>
            </a:lvl5pPr>
            <a:lvl6pPr lvl="5" rtl="0" algn="ctr">
              <a:lnSpc>
                <a:spcPct val="100000"/>
              </a:lnSpc>
              <a:spcBef>
                <a:spcPts val="0"/>
              </a:spcBef>
              <a:spcAft>
                <a:spcPts val="0"/>
              </a:spcAft>
              <a:buClr>
                <a:schemeClr val="lt1"/>
              </a:buClr>
              <a:buSzPts val="1600"/>
              <a:buNone/>
              <a:defRPr sz="1600">
                <a:solidFill>
                  <a:schemeClr val="lt1"/>
                </a:solidFill>
              </a:defRPr>
            </a:lvl6pPr>
            <a:lvl7pPr lvl="6" rtl="0" algn="ctr">
              <a:lnSpc>
                <a:spcPct val="100000"/>
              </a:lnSpc>
              <a:spcBef>
                <a:spcPts val="0"/>
              </a:spcBef>
              <a:spcAft>
                <a:spcPts val="0"/>
              </a:spcAft>
              <a:buClr>
                <a:schemeClr val="lt1"/>
              </a:buClr>
              <a:buSzPts val="1600"/>
              <a:buNone/>
              <a:defRPr sz="1600">
                <a:solidFill>
                  <a:schemeClr val="lt1"/>
                </a:solidFill>
              </a:defRPr>
            </a:lvl7pPr>
            <a:lvl8pPr lvl="7" rtl="0" algn="ctr">
              <a:lnSpc>
                <a:spcPct val="100000"/>
              </a:lnSpc>
              <a:spcBef>
                <a:spcPts val="0"/>
              </a:spcBef>
              <a:spcAft>
                <a:spcPts val="0"/>
              </a:spcAft>
              <a:buClr>
                <a:schemeClr val="lt1"/>
              </a:buClr>
              <a:buSzPts val="1600"/>
              <a:buNone/>
              <a:defRPr sz="1600">
                <a:solidFill>
                  <a:schemeClr val="lt1"/>
                </a:solidFill>
              </a:defRPr>
            </a:lvl8pPr>
            <a:lvl9pPr lvl="8" rtl="0"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üyük sayı">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lstStyle>
            <a:lvl1pPr lvl="0" rtl="0" algn="ctr">
              <a:spcBef>
                <a:spcPts val="0"/>
              </a:spcBef>
              <a:spcAft>
                <a:spcPts val="0"/>
              </a:spcAft>
              <a:buClr>
                <a:schemeClr val="dk2"/>
              </a:buClr>
              <a:buSzPts val="8600"/>
              <a:buNone/>
              <a:defRPr sz="8600">
                <a:solidFill>
                  <a:schemeClr val="dk2"/>
                </a:solidFill>
              </a:defRPr>
            </a:lvl1pPr>
            <a:lvl2pPr lvl="1" rtl="0" algn="ctr">
              <a:spcBef>
                <a:spcPts val="0"/>
              </a:spcBef>
              <a:spcAft>
                <a:spcPts val="0"/>
              </a:spcAft>
              <a:buClr>
                <a:schemeClr val="dk2"/>
              </a:buClr>
              <a:buSzPts val="8600"/>
              <a:buNone/>
              <a:defRPr sz="8600">
                <a:solidFill>
                  <a:schemeClr val="dk2"/>
                </a:solidFill>
              </a:defRPr>
            </a:lvl2pPr>
            <a:lvl3pPr lvl="2" rtl="0" algn="ctr">
              <a:spcBef>
                <a:spcPts val="0"/>
              </a:spcBef>
              <a:spcAft>
                <a:spcPts val="0"/>
              </a:spcAft>
              <a:buClr>
                <a:schemeClr val="dk2"/>
              </a:buClr>
              <a:buSzPts val="8600"/>
              <a:buNone/>
              <a:defRPr sz="8600">
                <a:solidFill>
                  <a:schemeClr val="dk2"/>
                </a:solidFill>
              </a:defRPr>
            </a:lvl3pPr>
            <a:lvl4pPr lvl="3" rtl="0" algn="ctr">
              <a:spcBef>
                <a:spcPts val="0"/>
              </a:spcBef>
              <a:spcAft>
                <a:spcPts val="0"/>
              </a:spcAft>
              <a:buClr>
                <a:schemeClr val="dk2"/>
              </a:buClr>
              <a:buSzPts val="8600"/>
              <a:buNone/>
              <a:defRPr sz="8600">
                <a:solidFill>
                  <a:schemeClr val="dk2"/>
                </a:solidFill>
              </a:defRPr>
            </a:lvl4pPr>
            <a:lvl5pPr lvl="4" rtl="0" algn="ctr">
              <a:spcBef>
                <a:spcPts val="0"/>
              </a:spcBef>
              <a:spcAft>
                <a:spcPts val="0"/>
              </a:spcAft>
              <a:buClr>
                <a:schemeClr val="dk2"/>
              </a:buClr>
              <a:buSzPts val="8600"/>
              <a:buNone/>
              <a:defRPr sz="8600">
                <a:solidFill>
                  <a:schemeClr val="dk2"/>
                </a:solidFill>
              </a:defRPr>
            </a:lvl5pPr>
            <a:lvl6pPr lvl="5" rtl="0" algn="ctr">
              <a:spcBef>
                <a:spcPts val="0"/>
              </a:spcBef>
              <a:spcAft>
                <a:spcPts val="0"/>
              </a:spcAft>
              <a:buClr>
                <a:schemeClr val="dk2"/>
              </a:buClr>
              <a:buSzPts val="8600"/>
              <a:buNone/>
              <a:defRPr sz="8600">
                <a:solidFill>
                  <a:schemeClr val="dk2"/>
                </a:solidFill>
              </a:defRPr>
            </a:lvl6pPr>
            <a:lvl7pPr lvl="6" rtl="0" algn="ctr">
              <a:spcBef>
                <a:spcPts val="0"/>
              </a:spcBef>
              <a:spcAft>
                <a:spcPts val="0"/>
              </a:spcAft>
              <a:buClr>
                <a:schemeClr val="dk2"/>
              </a:buClr>
              <a:buSzPts val="8600"/>
              <a:buNone/>
              <a:defRPr sz="8600">
                <a:solidFill>
                  <a:schemeClr val="dk2"/>
                </a:solidFill>
              </a:defRPr>
            </a:lvl7pPr>
            <a:lvl8pPr lvl="7" rtl="0" algn="ctr">
              <a:spcBef>
                <a:spcPts val="0"/>
              </a:spcBef>
              <a:spcAft>
                <a:spcPts val="0"/>
              </a:spcAft>
              <a:buClr>
                <a:schemeClr val="dk2"/>
              </a:buClr>
              <a:buSzPts val="8600"/>
              <a:buNone/>
              <a:defRPr sz="8600">
                <a:solidFill>
                  <a:schemeClr val="dk2"/>
                </a:solidFill>
              </a:defRPr>
            </a:lvl8pPr>
            <a:lvl9pPr lvl="8" rtl="0"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lstStyle>
            <a:lvl1pPr indent="-311150" lvl="0" marL="457200" rtl="0" algn="ctr">
              <a:spcBef>
                <a:spcPts val="0"/>
              </a:spcBef>
              <a:spcAft>
                <a:spcPts val="0"/>
              </a:spcAft>
              <a:buSzPts val="1300"/>
              <a:buChar char="●"/>
              <a:defRPr/>
            </a:lvl1pPr>
            <a:lvl2pPr indent="-298450" lvl="1" marL="914400" rtl="0" algn="ctr">
              <a:spcBef>
                <a:spcPts val="1600"/>
              </a:spcBef>
              <a:spcAft>
                <a:spcPts val="0"/>
              </a:spcAft>
              <a:buSzPts val="1100"/>
              <a:buChar char="○"/>
              <a:defRPr/>
            </a:lvl2pPr>
            <a:lvl3pPr indent="-298450" lvl="2" marL="1371600" rtl="0" algn="ctr">
              <a:spcBef>
                <a:spcPts val="1600"/>
              </a:spcBef>
              <a:spcAft>
                <a:spcPts val="0"/>
              </a:spcAft>
              <a:buSzPts val="1100"/>
              <a:buChar char="■"/>
              <a:defRPr/>
            </a:lvl3pPr>
            <a:lvl4pPr indent="-298450" lvl="3" marL="1828800" rtl="0" algn="ctr">
              <a:spcBef>
                <a:spcPts val="1600"/>
              </a:spcBef>
              <a:spcAft>
                <a:spcPts val="0"/>
              </a:spcAft>
              <a:buSzPts val="1100"/>
              <a:buChar char="●"/>
              <a:defRPr/>
            </a:lvl4pPr>
            <a:lvl5pPr indent="-298450" lvl="4" marL="2286000" rtl="0" algn="ctr">
              <a:spcBef>
                <a:spcPts val="1600"/>
              </a:spcBef>
              <a:spcAft>
                <a:spcPts val="0"/>
              </a:spcAft>
              <a:buSzPts val="1100"/>
              <a:buChar char="○"/>
              <a:defRPr/>
            </a:lvl5pPr>
            <a:lvl6pPr indent="-298450" lvl="5" marL="2743200" rtl="0" algn="ctr">
              <a:spcBef>
                <a:spcPts val="1600"/>
              </a:spcBef>
              <a:spcAft>
                <a:spcPts val="0"/>
              </a:spcAft>
              <a:buSzPts val="1100"/>
              <a:buChar char="■"/>
              <a:defRPr/>
            </a:lvl6pPr>
            <a:lvl7pPr indent="-298450" lvl="6" marL="3200400" rtl="0" algn="ctr">
              <a:spcBef>
                <a:spcPts val="1600"/>
              </a:spcBef>
              <a:spcAft>
                <a:spcPts val="0"/>
              </a:spcAft>
              <a:buSzPts val="1100"/>
              <a:buChar char="●"/>
              <a:defRPr/>
            </a:lvl7pPr>
            <a:lvl8pPr indent="-298450" lvl="7" marL="3657600" rtl="0" algn="ctr">
              <a:spcBef>
                <a:spcPts val="1600"/>
              </a:spcBef>
              <a:spcAft>
                <a:spcPts val="0"/>
              </a:spcAft>
              <a:buSzPts val="1100"/>
              <a:buChar char="○"/>
              <a:defRPr/>
            </a:lvl8pPr>
            <a:lvl9pPr indent="-298450" lvl="8" marL="4114800" rtl="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oş"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ölüm üstbilgisi"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lstStyle>
            <a:lvl1pPr lvl="0" rtl="0" algn="ctr">
              <a:spcBef>
                <a:spcPts val="0"/>
              </a:spcBef>
              <a:spcAft>
                <a:spcPts val="0"/>
              </a:spcAft>
              <a:buClr>
                <a:schemeClr val="dk2"/>
              </a:buClr>
              <a:buSzPts val="3200"/>
              <a:buNone/>
              <a:defRPr sz="3200">
                <a:solidFill>
                  <a:schemeClr val="dk2"/>
                </a:solidFill>
              </a:defRPr>
            </a:lvl1pPr>
            <a:lvl2pPr lvl="1" rtl="0" algn="ctr">
              <a:spcBef>
                <a:spcPts val="0"/>
              </a:spcBef>
              <a:spcAft>
                <a:spcPts val="0"/>
              </a:spcAft>
              <a:buClr>
                <a:schemeClr val="dk2"/>
              </a:buClr>
              <a:buSzPts val="3200"/>
              <a:buNone/>
              <a:defRPr sz="3200">
                <a:solidFill>
                  <a:schemeClr val="dk2"/>
                </a:solidFill>
              </a:defRPr>
            </a:lvl2pPr>
            <a:lvl3pPr lvl="2" rtl="0" algn="ctr">
              <a:spcBef>
                <a:spcPts val="0"/>
              </a:spcBef>
              <a:spcAft>
                <a:spcPts val="0"/>
              </a:spcAft>
              <a:buClr>
                <a:schemeClr val="dk2"/>
              </a:buClr>
              <a:buSzPts val="3200"/>
              <a:buNone/>
              <a:defRPr sz="3200">
                <a:solidFill>
                  <a:schemeClr val="dk2"/>
                </a:solidFill>
              </a:defRPr>
            </a:lvl3pPr>
            <a:lvl4pPr lvl="3" rtl="0" algn="ctr">
              <a:spcBef>
                <a:spcPts val="0"/>
              </a:spcBef>
              <a:spcAft>
                <a:spcPts val="0"/>
              </a:spcAft>
              <a:buClr>
                <a:schemeClr val="dk2"/>
              </a:buClr>
              <a:buSzPts val="3200"/>
              <a:buNone/>
              <a:defRPr sz="3200">
                <a:solidFill>
                  <a:schemeClr val="dk2"/>
                </a:solidFill>
              </a:defRPr>
            </a:lvl4pPr>
            <a:lvl5pPr lvl="4" rtl="0" algn="ctr">
              <a:spcBef>
                <a:spcPts val="0"/>
              </a:spcBef>
              <a:spcAft>
                <a:spcPts val="0"/>
              </a:spcAft>
              <a:buClr>
                <a:schemeClr val="dk2"/>
              </a:buClr>
              <a:buSzPts val="3200"/>
              <a:buNone/>
              <a:defRPr sz="3200">
                <a:solidFill>
                  <a:schemeClr val="dk2"/>
                </a:solidFill>
              </a:defRPr>
            </a:lvl5pPr>
            <a:lvl6pPr lvl="5" rtl="0" algn="ctr">
              <a:spcBef>
                <a:spcPts val="0"/>
              </a:spcBef>
              <a:spcAft>
                <a:spcPts val="0"/>
              </a:spcAft>
              <a:buClr>
                <a:schemeClr val="dk2"/>
              </a:buClr>
              <a:buSzPts val="3200"/>
              <a:buNone/>
              <a:defRPr sz="3200">
                <a:solidFill>
                  <a:schemeClr val="dk2"/>
                </a:solidFill>
              </a:defRPr>
            </a:lvl6pPr>
            <a:lvl7pPr lvl="6" rtl="0" algn="ctr">
              <a:spcBef>
                <a:spcPts val="0"/>
              </a:spcBef>
              <a:spcAft>
                <a:spcPts val="0"/>
              </a:spcAft>
              <a:buClr>
                <a:schemeClr val="dk2"/>
              </a:buClr>
              <a:buSzPts val="3200"/>
              <a:buNone/>
              <a:defRPr sz="3200">
                <a:solidFill>
                  <a:schemeClr val="dk2"/>
                </a:solidFill>
              </a:defRPr>
            </a:lvl7pPr>
            <a:lvl8pPr lvl="7" rtl="0" algn="ctr">
              <a:spcBef>
                <a:spcPts val="0"/>
              </a:spcBef>
              <a:spcAft>
                <a:spcPts val="0"/>
              </a:spcAft>
              <a:buClr>
                <a:schemeClr val="dk2"/>
              </a:buClr>
              <a:buSzPts val="3200"/>
              <a:buNone/>
              <a:defRPr sz="3200">
                <a:solidFill>
                  <a:schemeClr val="dk2"/>
                </a:solidFill>
              </a:defRPr>
            </a:lvl8pPr>
            <a:lvl9pPr lvl="8" rtl="0"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 ve gövde"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 ve iki sütun"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Yalnızca başlık"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k sütunlu metin">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na fikir">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lstStyle>
            <a:lvl1pPr lvl="0" rtl="0" algn="ct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ölüm başlığı ve açıklama">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lstStyle>
            <a:lvl1pPr indent="-228600" lvl="0" marL="457200" rtl="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2.xml"/><Relationship Id="rId8" Type="http://schemas.openxmlformats.org/officeDocument/2006/relationships/slideLayout" Target="../slideLayouts/slideLayout8.xml"/><Relationship Id="rId4" Type="http://schemas.openxmlformats.org/officeDocument/2006/relationships/slideLayout" Target="../slideLayouts/slideLayout4.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 Id="rId11" Type="http://schemas.openxmlformats.org/officeDocument/2006/relationships/slideLayout" Target="../slideLayouts/slideLayout11.xml"/><Relationship Id="rId7" Type="http://schemas.openxmlformats.org/officeDocument/2006/relationships/slideLayout" Target="../slideLayouts/slideLayout7.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lstStyle>
            <a:lvl1pPr indent="-311150" lvl="0" marL="45720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rtl="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Nunito"/>
                <a:ea typeface="Nunito"/>
                <a:cs typeface="Nunito"/>
                <a:sym typeface="Nunito"/>
              </a:defRPr>
            </a:lvl1pPr>
            <a:lvl2pPr lvl="1" rtl="0" algn="r">
              <a:buNone/>
              <a:defRPr sz="1000">
                <a:solidFill>
                  <a:schemeClr val="dk2"/>
                </a:solidFill>
                <a:latin typeface="Nunito"/>
                <a:ea typeface="Nunito"/>
                <a:cs typeface="Nunito"/>
                <a:sym typeface="Nunito"/>
              </a:defRPr>
            </a:lvl2pPr>
            <a:lvl3pPr lvl="2" rtl="0" algn="r">
              <a:buNone/>
              <a:defRPr sz="1000">
                <a:solidFill>
                  <a:schemeClr val="dk2"/>
                </a:solidFill>
                <a:latin typeface="Nunito"/>
                <a:ea typeface="Nunito"/>
                <a:cs typeface="Nunito"/>
                <a:sym typeface="Nunito"/>
              </a:defRPr>
            </a:lvl3pPr>
            <a:lvl4pPr lvl="3" rtl="0" algn="r">
              <a:buNone/>
              <a:defRPr sz="1000">
                <a:solidFill>
                  <a:schemeClr val="dk2"/>
                </a:solidFill>
                <a:latin typeface="Nunito"/>
                <a:ea typeface="Nunito"/>
                <a:cs typeface="Nunito"/>
                <a:sym typeface="Nunito"/>
              </a:defRPr>
            </a:lvl4pPr>
            <a:lvl5pPr lvl="4" rtl="0" algn="r">
              <a:buNone/>
              <a:defRPr sz="1000">
                <a:solidFill>
                  <a:schemeClr val="dk2"/>
                </a:solidFill>
                <a:latin typeface="Nunito"/>
                <a:ea typeface="Nunito"/>
                <a:cs typeface="Nunito"/>
                <a:sym typeface="Nunito"/>
              </a:defRPr>
            </a:lvl5pPr>
            <a:lvl6pPr lvl="5" rtl="0" algn="r">
              <a:buNone/>
              <a:defRPr sz="1000">
                <a:solidFill>
                  <a:schemeClr val="dk2"/>
                </a:solidFill>
                <a:latin typeface="Nunito"/>
                <a:ea typeface="Nunito"/>
                <a:cs typeface="Nunito"/>
                <a:sym typeface="Nunito"/>
              </a:defRPr>
            </a:lvl6pPr>
            <a:lvl7pPr lvl="6" rtl="0" algn="r">
              <a:buNone/>
              <a:defRPr sz="1000">
                <a:solidFill>
                  <a:schemeClr val="dk2"/>
                </a:solidFill>
                <a:latin typeface="Nunito"/>
                <a:ea typeface="Nunito"/>
                <a:cs typeface="Nunito"/>
                <a:sym typeface="Nunito"/>
              </a:defRPr>
            </a:lvl7pPr>
            <a:lvl8pPr lvl="7" rtl="0" algn="r">
              <a:buNone/>
              <a:defRPr sz="1000">
                <a:solidFill>
                  <a:schemeClr val="dk2"/>
                </a:solidFill>
                <a:latin typeface="Nunito"/>
                <a:ea typeface="Nunito"/>
                <a:cs typeface="Nunito"/>
                <a:sym typeface="Nunito"/>
              </a:defRPr>
            </a:lvl8pPr>
            <a:lvl9pPr lvl="8" rtl="0" algn="r">
              <a:buNone/>
              <a:defRPr sz="1000">
                <a:solidFill>
                  <a:schemeClr val="dk2"/>
                </a:solidFill>
                <a:latin typeface="Nunito"/>
                <a:ea typeface="Nunito"/>
                <a:cs typeface="Nunito"/>
                <a:sym typeface="Nunito"/>
              </a:defRPr>
            </a:lvl9pPr>
          </a:lstStyle>
          <a:p>
            <a:pPr indent="0" lvl="0" marL="0">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4" Type="http://schemas.openxmlformats.org/officeDocument/2006/relationships/image" Target="../media/image2.jpg"/><Relationship Id="rId3"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5.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7.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8.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20.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21.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369447" y="1118213"/>
            <a:ext cx="6171900" cy="14481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tr-TR" sz="4800">
                <a:solidFill>
                  <a:schemeClr val="accent3"/>
                </a:solidFill>
              </a:rPr>
              <a:t>MEVLÂNÂ HAFTASI (7-17 ARALIK)</a:t>
            </a:r>
            <a:endParaRPr sz="4800">
              <a:solidFill>
                <a:schemeClr val="accent3"/>
              </a:solidFill>
            </a:endParaRPr>
          </a:p>
        </p:txBody>
      </p:sp>
      <p:pic>
        <p:nvPicPr>
          <p:cNvPr id="129" name="Google Shape;129;p13"/>
          <p:cNvPicPr preferRelativeResize="0"/>
          <p:nvPr/>
        </p:nvPicPr>
        <p:blipFill>
          <a:blip r:embed="rId3">
            <a:alphaModFix/>
          </a:blip>
          <a:stretch>
            <a:fillRect/>
          </a:stretch>
        </p:blipFill>
        <p:spPr>
          <a:xfrm rot="-346825">
            <a:off x="1440098" y="2978937"/>
            <a:ext cx="2726910" cy="1540424"/>
          </a:xfrm>
          <a:prstGeom prst="rect">
            <a:avLst/>
          </a:prstGeom>
          <a:noFill/>
          <a:ln>
            <a:noFill/>
          </a:ln>
        </p:spPr>
      </p:pic>
      <p:pic>
        <p:nvPicPr>
          <p:cNvPr id="130" name="Google Shape;130;p13"/>
          <p:cNvPicPr preferRelativeResize="0"/>
          <p:nvPr/>
        </p:nvPicPr>
        <p:blipFill>
          <a:blip r:embed="rId4">
            <a:alphaModFix/>
          </a:blip>
          <a:stretch>
            <a:fillRect/>
          </a:stretch>
        </p:blipFill>
        <p:spPr>
          <a:xfrm rot="809952">
            <a:off x="5952688" y="2829987"/>
            <a:ext cx="2476500" cy="1838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2"/>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pic>
        <p:nvPicPr>
          <p:cNvPr id="179" name="Google Shape;179;p22"/>
          <p:cNvPicPr preferRelativeResize="0"/>
          <p:nvPr/>
        </p:nvPicPr>
        <p:blipFill>
          <a:blip r:embed="rId3">
            <a:alphaModFix/>
          </a:blip>
          <a:stretch>
            <a:fillRect/>
          </a:stretch>
        </p:blipFill>
        <p:spPr>
          <a:xfrm>
            <a:off x="1012150" y="1047750"/>
            <a:ext cx="6843675" cy="304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pic>
        <p:nvPicPr>
          <p:cNvPr id="184" name="Google Shape;184;p23"/>
          <p:cNvPicPr preferRelativeResize="0"/>
          <p:nvPr/>
        </p:nvPicPr>
        <p:blipFill>
          <a:blip r:embed="rId3">
            <a:alphaModFix/>
          </a:blip>
          <a:stretch>
            <a:fillRect/>
          </a:stretch>
        </p:blipFill>
        <p:spPr>
          <a:xfrm>
            <a:off x="1098588" y="540163"/>
            <a:ext cx="6946825" cy="4063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id="189" name="Google Shape;189;p24"/>
          <p:cNvPicPr preferRelativeResize="0"/>
          <p:nvPr/>
        </p:nvPicPr>
        <p:blipFill>
          <a:blip r:embed="rId3">
            <a:alphaModFix/>
          </a:blip>
          <a:stretch>
            <a:fillRect/>
          </a:stretch>
        </p:blipFill>
        <p:spPr>
          <a:xfrm>
            <a:off x="1562100" y="261938"/>
            <a:ext cx="6019800" cy="4619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id="194" name="Google Shape;194;p25"/>
          <p:cNvPicPr preferRelativeResize="0"/>
          <p:nvPr/>
        </p:nvPicPr>
        <p:blipFill>
          <a:blip r:embed="rId3">
            <a:alphaModFix/>
          </a:blip>
          <a:stretch>
            <a:fillRect/>
          </a:stretch>
        </p:blipFill>
        <p:spPr>
          <a:xfrm>
            <a:off x="1928975" y="152400"/>
            <a:ext cx="5286051" cy="483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id="199" name="Google Shape;199;p26"/>
          <p:cNvPicPr preferRelativeResize="0"/>
          <p:nvPr/>
        </p:nvPicPr>
        <p:blipFill>
          <a:blip r:embed="rId3">
            <a:alphaModFix/>
          </a:blip>
          <a:stretch>
            <a:fillRect/>
          </a:stretch>
        </p:blipFill>
        <p:spPr>
          <a:xfrm>
            <a:off x="519113" y="1071563"/>
            <a:ext cx="8105775" cy="3000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pic>
        <p:nvPicPr>
          <p:cNvPr id="204" name="Google Shape;204;p27"/>
          <p:cNvPicPr preferRelativeResize="0"/>
          <p:nvPr/>
        </p:nvPicPr>
        <p:blipFill>
          <a:blip r:embed="rId3">
            <a:alphaModFix/>
          </a:blip>
          <a:stretch>
            <a:fillRect/>
          </a:stretch>
        </p:blipFill>
        <p:spPr>
          <a:xfrm>
            <a:off x="685800" y="628650"/>
            <a:ext cx="7772400" cy="3886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pic>
        <p:nvPicPr>
          <p:cNvPr id="209" name="Google Shape;209;p28"/>
          <p:cNvPicPr preferRelativeResize="0"/>
          <p:nvPr/>
        </p:nvPicPr>
        <p:blipFill>
          <a:blip r:embed="rId3">
            <a:alphaModFix/>
          </a:blip>
          <a:stretch>
            <a:fillRect/>
          </a:stretch>
        </p:blipFill>
        <p:spPr>
          <a:xfrm>
            <a:off x="1252538" y="476250"/>
            <a:ext cx="6638925" cy="4191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9"/>
          <p:cNvSpPr txBox="1"/>
          <p:nvPr/>
        </p:nvSpPr>
        <p:spPr>
          <a:xfrm>
            <a:off x="914400" y="2152357"/>
            <a:ext cx="7315200" cy="853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pic>
        <p:nvPicPr>
          <p:cNvPr id="215" name="Google Shape;215;p29"/>
          <p:cNvPicPr preferRelativeResize="0"/>
          <p:nvPr/>
        </p:nvPicPr>
        <p:blipFill>
          <a:blip r:embed="rId3">
            <a:alphaModFix/>
          </a:blip>
          <a:stretch>
            <a:fillRect/>
          </a:stretch>
        </p:blipFill>
        <p:spPr>
          <a:xfrm>
            <a:off x="2444688" y="451788"/>
            <a:ext cx="4254625" cy="4254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id="220" name="Google Shape;220;p30"/>
          <p:cNvPicPr preferRelativeResize="0"/>
          <p:nvPr/>
        </p:nvPicPr>
        <p:blipFill>
          <a:blip r:embed="rId3">
            <a:alphaModFix/>
          </a:blip>
          <a:stretch>
            <a:fillRect/>
          </a:stretch>
        </p:blipFill>
        <p:spPr>
          <a:xfrm>
            <a:off x="1104900" y="381000"/>
            <a:ext cx="6934200" cy="4381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pic>
        <p:nvPicPr>
          <p:cNvPr id="225" name="Google Shape;225;p31"/>
          <p:cNvPicPr preferRelativeResize="0"/>
          <p:nvPr/>
        </p:nvPicPr>
        <p:blipFill>
          <a:blip r:embed="rId3">
            <a:alphaModFix/>
          </a:blip>
          <a:stretch>
            <a:fillRect/>
          </a:stretch>
        </p:blipFill>
        <p:spPr>
          <a:xfrm>
            <a:off x="2200325" y="200063"/>
            <a:ext cx="4743349" cy="47433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883200" y="531817"/>
            <a:ext cx="7377600" cy="649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tr-TR" sz="3600"/>
              <a:t>MEVLANA CELALEDDİN-İ RUMÎ</a:t>
            </a:r>
            <a:endParaRPr sz="3600"/>
          </a:p>
        </p:txBody>
      </p:sp>
      <p:sp>
        <p:nvSpPr>
          <p:cNvPr id="136" name="Google Shape;136;p14"/>
          <p:cNvSpPr txBox="1"/>
          <p:nvPr>
            <p:ph idx="1" type="body"/>
          </p:nvPr>
        </p:nvSpPr>
        <p:spPr>
          <a:xfrm>
            <a:off x="585945" y="1271245"/>
            <a:ext cx="4944900" cy="33261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tr-TR"/>
              <a:t>30 Eylül 1207 yılında, bugünkü Afganistan sınırları içerisinde yer alan Horasan yöresinde, Belh şehrinde doğan Mevlana Celaleddin i Rumi hazretleri, bütün ömrünü İnsanların huzur ve saadetini sağlamaya harcadı.</a:t>
            </a:r>
            <a:br>
              <a:rPr lang="tr-TR"/>
            </a:br>
            <a:r>
              <a:rPr lang="tr-TR"/>
              <a:t>Babası Bahaeddin Veled, onun hayatındaki göçü başlatır. Nişapur, Bağdat,Mekkei Mükerreme Medine-i Münevvere, Şam, Haleb, Erzincan ve sonunda Larende yani Karaman iline yerleşti.</a:t>
            </a:r>
            <a:br>
              <a:rPr lang="tr-TR"/>
            </a:br>
            <a:r>
              <a:rPr lang="tr-TR"/>
              <a:t>Sultan Alaaddin Keykubat`ın ricasıyla Konya`ya göçtüler.</a:t>
            </a:r>
            <a:br>
              <a:rPr lang="tr-TR"/>
            </a:br>
            <a:r>
              <a:rPr lang="tr-TR"/>
              <a:t>Yüzlerce kıymetli ilim adamından, arının çiçeklerden bal toplaması gibi, kıymetli bilgiler devşirdi.</a:t>
            </a:r>
            <a:br>
              <a:rPr lang="tr-TR"/>
            </a:br>
            <a:r>
              <a:rPr lang="tr-TR"/>
              <a:t>Dünya malını ve sevgisini elinin tersiye savuşturdu.</a:t>
            </a:r>
            <a:br>
              <a:rPr lang="tr-TR"/>
            </a:br>
            <a:r>
              <a:rPr lang="tr-TR"/>
              <a:t>Üstün bir edep timsali olan Mevlana hazretleri, bütün insanlığı kucaklayacak şekilde kendini İnsanların eğitimine ve hizmetine hasretti.</a:t>
            </a:r>
            <a:endParaRPr/>
          </a:p>
        </p:txBody>
      </p:sp>
      <p:pic>
        <p:nvPicPr>
          <p:cNvPr id="137" name="Google Shape;137;p14"/>
          <p:cNvPicPr preferRelativeResize="0"/>
          <p:nvPr/>
        </p:nvPicPr>
        <p:blipFill>
          <a:blip r:embed="rId3">
            <a:alphaModFix/>
          </a:blip>
          <a:stretch>
            <a:fillRect/>
          </a:stretch>
        </p:blipFill>
        <p:spPr>
          <a:xfrm>
            <a:off x="5530850" y="1334025"/>
            <a:ext cx="3248825" cy="2472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pic>
        <p:nvPicPr>
          <p:cNvPr id="230" name="Google Shape;230;p32"/>
          <p:cNvPicPr preferRelativeResize="0"/>
          <p:nvPr/>
        </p:nvPicPr>
        <p:blipFill>
          <a:blip r:embed="rId3">
            <a:alphaModFix/>
          </a:blip>
          <a:stretch>
            <a:fillRect/>
          </a:stretch>
        </p:blipFill>
        <p:spPr>
          <a:xfrm>
            <a:off x="913475" y="474100"/>
            <a:ext cx="7197975" cy="4127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pic>
        <p:nvPicPr>
          <p:cNvPr id="235" name="Google Shape;235;p33"/>
          <p:cNvPicPr preferRelativeResize="0"/>
          <p:nvPr/>
        </p:nvPicPr>
        <p:blipFill>
          <a:blip r:embed="rId3">
            <a:alphaModFix/>
          </a:blip>
          <a:stretch>
            <a:fillRect/>
          </a:stretch>
        </p:blipFill>
        <p:spPr>
          <a:xfrm>
            <a:off x="1104900" y="381000"/>
            <a:ext cx="6934200" cy="4381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pic>
        <p:nvPicPr>
          <p:cNvPr id="240" name="Google Shape;240;p34"/>
          <p:cNvPicPr preferRelativeResize="0"/>
          <p:nvPr/>
        </p:nvPicPr>
        <p:blipFill>
          <a:blip r:embed="rId3">
            <a:alphaModFix/>
          </a:blip>
          <a:stretch>
            <a:fillRect/>
          </a:stretch>
        </p:blipFill>
        <p:spPr>
          <a:xfrm>
            <a:off x="2152650" y="215157"/>
            <a:ext cx="4838700"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5"/>
          <p:cNvSpPr txBox="1"/>
          <p:nvPr>
            <p:ph type="title"/>
          </p:nvPr>
        </p:nvSpPr>
        <p:spPr>
          <a:xfrm>
            <a:off x="559200" y="1746100"/>
            <a:ext cx="7466700" cy="16461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tr-TR" sz="4800"/>
              <a:t>MEVLANA HAFTASI (7-17 ARALIK)</a:t>
            </a:r>
            <a:endParaRPr sz="4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pic>
        <p:nvPicPr>
          <p:cNvPr id="147" name="Google Shape;147;p16"/>
          <p:cNvPicPr preferRelativeResize="0"/>
          <p:nvPr/>
        </p:nvPicPr>
        <p:blipFill rotWithShape="1">
          <a:blip r:embed="rId3">
            <a:alphaModFix/>
          </a:blip>
          <a:srcRect b="8062" l="3143" r="1299" t="0"/>
          <a:stretch/>
        </p:blipFill>
        <p:spPr>
          <a:xfrm>
            <a:off x="200400" y="195425"/>
            <a:ext cx="8686900" cy="4782950"/>
          </a:xfrm>
          <a:prstGeom prst="rect">
            <a:avLst/>
          </a:prstGeom>
          <a:noFill/>
          <a:ln>
            <a:noFill/>
          </a:ln>
        </p:spPr>
      </p:pic>
      <p:sp>
        <p:nvSpPr>
          <p:cNvPr id="148" name="Google Shape;148;p16"/>
          <p:cNvSpPr txBox="1"/>
          <p:nvPr>
            <p:ph idx="1" type="body"/>
          </p:nvPr>
        </p:nvSpPr>
        <p:spPr>
          <a:xfrm>
            <a:off x="819150" y="838975"/>
            <a:ext cx="4274100" cy="35733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tr-TR">
                <a:solidFill>
                  <a:schemeClr val="dk1"/>
                </a:solidFill>
              </a:rPr>
              <a:t>Mevlana haftası her yıl 7-17 Aralık arasında kutlanır. Bu günlerde yurdun dört bir yanında etkinlikler düzenleniyor. Oldukça büyüleyici olan programlara binlerce insan katılıyor. Mevleviler tarafından yapılan, mesnevilerin ve semahların döndüğü etkinliklerle Mevlana’yı anıyorlar. Mevlana’nın ölüm günü 17 aralık 1273 olduğu için bu gece Şeb-i Aruz gecesi olmuştur. Şeb-i Aruz düğün gecesi demektir. Mevlana’nın Rabbine, sevgiliye kavuşması Düğün Gecesi olarak adlandırılmıştır.</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id="153" name="Google Shape;153;p17"/>
          <p:cNvPicPr preferRelativeResize="0"/>
          <p:nvPr/>
        </p:nvPicPr>
        <p:blipFill>
          <a:blip r:embed="rId3">
            <a:alphaModFix/>
          </a:blip>
          <a:stretch>
            <a:fillRect/>
          </a:stretch>
        </p:blipFill>
        <p:spPr>
          <a:xfrm>
            <a:off x="1738313" y="442913"/>
            <a:ext cx="5667375" cy="4257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18"/>
          <p:cNvPicPr preferRelativeResize="0"/>
          <p:nvPr/>
        </p:nvPicPr>
        <p:blipFill>
          <a:blip r:embed="rId3">
            <a:alphaModFix/>
          </a:blip>
          <a:stretch>
            <a:fillRect/>
          </a:stretch>
        </p:blipFill>
        <p:spPr>
          <a:xfrm>
            <a:off x="213875" y="245625"/>
            <a:ext cx="8703199" cy="4652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pic>
        <p:nvPicPr>
          <p:cNvPr id="163" name="Google Shape;163;p19"/>
          <p:cNvPicPr preferRelativeResize="0"/>
          <p:nvPr/>
        </p:nvPicPr>
        <p:blipFill>
          <a:blip r:embed="rId3">
            <a:alphaModFix/>
          </a:blip>
          <a:stretch>
            <a:fillRect/>
          </a:stretch>
        </p:blipFill>
        <p:spPr>
          <a:xfrm>
            <a:off x="1314450" y="438150"/>
            <a:ext cx="6515100" cy="426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id="168" name="Google Shape;168;p20"/>
          <p:cNvPicPr preferRelativeResize="0"/>
          <p:nvPr/>
        </p:nvPicPr>
        <p:blipFill>
          <a:blip r:embed="rId3">
            <a:alphaModFix/>
          </a:blip>
          <a:stretch>
            <a:fillRect/>
          </a:stretch>
        </p:blipFill>
        <p:spPr>
          <a:xfrm>
            <a:off x="527800" y="285750"/>
            <a:ext cx="8045575" cy="4572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id="173" name="Google Shape;173;p21"/>
          <p:cNvPicPr preferRelativeResize="0"/>
          <p:nvPr/>
        </p:nvPicPr>
        <p:blipFill>
          <a:blip r:embed="rId3">
            <a:alphaModFix/>
          </a:blip>
          <a:stretch>
            <a:fillRect/>
          </a:stretch>
        </p:blipFill>
        <p:spPr>
          <a:xfrm>
            <a:off x="1547950" y="152400"/>
            <a:ext cx="6048100"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