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73F6A5-06A9-4B26-BCF0-D699C7A59B2E}" type="datetimeFigureOut">
              <a:rPr lang="tr-TR" smtClean="0"/>
              <a:pPr/>
              <a:t>18.01.2017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AAFF07-9AAE-4D73-81B2-9775E5AFBFE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029604" cy="5643602"/>
          </a:xfrm>
        </p:spPr>
        <p:txBody>
          <a:bodyPr>
            <a:normAutofit/>
          </a:bodyPr>
          <a:lstStyle/>
          <a:p>
            <a:r>
              <a:rPr lang="tr-TR" sz="4400" dirty="0" smtClean="0"/>
              <a:t>2016-2017 EĞİTİM ÖĞRETİM YILI</a:t>
            </a:r>
            <a:br>
              <a:rPr lang="tr-TR" sz="4400" dirty="0" smtClean="0"/>
            </a:br>
            <a:r>
              <a:rPr lang="tr-TR" sz="4400" dirty="0"/>
              <a:t/>
            </a:r>
            <a:br>
              <a:rPr lang="tr-TR" sz="4400" dirty="0"/>
            </a:br>
            <a:r>
              <a:rPr lang="tr-TR" sz="4400" dirty="0" smtClean="0"/>
              <a:t>ÜSKÜDAR </a:t>
            </a:r>
            <a:br>
              <a:rPr lang="tr-TR" sz="4400" dirty="0" smtClean="0"/>
            </a:br>
            <a:r>
              <a:rPr lang="tr-TR" sz="4400" dirty="0" smtClean="0"/>
              <a:t>ÇAMLICA KIZ ANADOLU LİSESİ</a:t>
            </a:r>
            <a:br>
              <a:rPr lang="tr-TR" sz="4400" dirty="0" smtClean="0"/>
            </a:br>
            <a:r>
              <a:rPr lang="tr-TR" sz="4400" dirty="0"/>
              <a:t/>
            </a:r>
            <a:br>
              <a:rPr lang="tr-TR" sz="4400" dirty="0"/>
            </a:br>
            <a:r>
              <a:rPr lang="tr-TR" sz="4400" dirty="0" smtClean="0"/>
              <a:t> E-TWİNNİNG  PROJESİ</a:t>
            </a:r>
            <a:br>
              <a:rPr lang="tr-TR" sz="4400" dirty="0" smtClean="0"/>
            </a:br>
            <a:r>
              <a:rPr lang="tr-TR" sz="4400" dirty="0" smtClean="0"/>
              <a:t>Gök Cisimleri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      Proje : ‘</a:t>
            </a:r>
            <a:r>
              <a:rPr lang="tr-TR" dirty="0"/>
              <a:t> </a:t>
            </a:r>
            <a:r>
              <a:rPr lang="tr-TR" dirty="0" smtClean="0"/>
              <a:t>E-</a:t>
            </a:r>
            <a:r>
              <a:rPr lang="tr-TR" dirty="0" err="1" smtClean="0"/>
              <a:t>Twinning</a:t>
            </a:r>
            <a:r>
              <a:rPr lang="tr-TR" dirty="0" smtClean="0"/>
              <a:t> </a:t>
            </a:r>
            <a:r>
              <a:rPr lang="tr-TR" dirty="0" smtClean="0"/>
              <a:t>‘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     Proje Tanıtımı </a:t>
            </a:r>
            <a:r>
              <a:rPr lang="tr-TR" dirty="0" smtClean="0"/>
              <a:t>: Proje  gök cisimleri hakkındadır. </a:t>
            </a:r>
            <a:r>
              <a:rPr lang="tr-TR" dirty="0" smtClean="0"/>
              <a:t>Projede görev alan ö</a:t>
            </a:r>
            <a:r>
              <a:rPr lang="tr-TR" dirty="0" smtClean="0"/>
              <a:t>ğrenciler uygulama aşamalarında  </a:t>
            </a:r>
            <a:r>
              <a:rPr lang="tr-TR" dirty="0" smtClean="0"/>
              <a:t>kendilerini, </a:t>
            </a:r>
            <a:r>
              <a:rPr lang="tr-TR" dirty="0" smtClean="0"/>
              <a:t>ilçelerini</a:t>
            </a:r>
            <a:r>
              <a:rPr lang="tr-TR" dirty="0" smtClean="0"/>
              <a:t>, </a:t>
            </a:r>
            <a:r>
              <a:rPr lang="tr-TR" dirty="0" smtClean="0"/>
              <a:t>okullarını tanıtmak, </a:t>
            </a:r>
            <a:r>
              <a:rPr lang="tr-TR" dirty="0" smtClean="0"/>
              <a:t>ortak ülkelerden </a:t>
            </a:r>
            <a:r>
              <a:rPr lang="tr-TR" dirty="0" smtClean="0"/>
              <a:t>yeni arkadaşlar </a:t>
            </a:r>
            <a:r>
              <a:rPr lang="tr-TR" dirty="0" smtClean="0"/>
              <a:t>edineceklerdir. Yer </a:t>
            </a:r>
            <a:r>
              <a:rPr lang="tr-TR" dirty="0" smtClean="0"/>
              <a:t>yüzü ile </a:t>
            </a:r>
            <a:r>
              <a:rPr lang="tr-TR" dirty="0" smtClean="0"/>
              <a:t>ay, </a:t>
            </a:r>
            <a:r>
              <a:rPr lang="tr-TR" dirty="0" smtClean="0"/>
              <a:t>yer yüzü ile güneş arasında birçok kez ve aynı tarih ve saatte </a:t>
            </a:r>
            <a:r>
              <a:rPr lang="tr-TR" dirty="0" smtClean="0"/>
              <a:t>proje ortağı olan ülkelerde ölçümler yapılacak    farklı </a:t>
            </a:r>
            <a:r>
              <a:rPr lang="tr-TR" dirty="0" smtClean="0"/>
              <a:t>ülkelerdeki farklı </a:t>
            </a:r>
            <a:r>
              <a:rPr lang="tr-TR" dirty="0" smtClean="0"/>
              <a:t>ölçümler karşılaştırılacak,  elde edilen bulgular ışığında dünyanın </a:t>
            </a:r>
            <a:r>
              <a:rPr lang="tr-TR" dirty="0" smtClean="0"/>
              <a:t>kavisli </a:t>
            </a:r>
            <a:r>
              <a:rPr lang="tr-TR" dirty="0" smtClean="0"/>
              <a:t>olduğu görülecektir.</a:t>
            </a:r>
            <a:endParaRPr lang="tr-TR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ÜSKÜDAR ÇAMLICA KIZ ANADOLU </a:t>
            </a:r>
            <a:r>
              <a:rPr lang="tr-TR" dirty="0" smtClean="0"/>
              <a:t>LİSESİ</a:t>
            </a: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Öğrencilerimizin İngilizce </a:t>
            </a:r>
            <a:r>
              <a:rPr lang="tr-TR" dirty="0"/>
              <a:t>dil becerilerini </a:t>
            </a:r>
            <a:r>
              <a:rPr lang="tr-TR" dirty="0" smtClean="0"/>
              <a:t>geliştirmek</a:t>
            </a:r>
          </a:p>
          <a:p>
            <a:r>
              <a:rPr lang="tr-TR" dirty="0" smtClean="0"/>
              <a:t>Gök </a:t>
            </a:r>
            <a:r>
              <a:rPr lang="tr-TR" dirty="0"/>
              <a:t>cisimleri hakkında bilgi </a:t>
            </a:r>
            <a:r>
              <a:rPr lang="tr-TR" dirty="0" smtClean="0"/>
              <a:t>edindirmek</a:t>
            </a:r>
            <a:endParaRPr lang="tr-TR" dirty="0" smtClean="0"/>
          </a:p>
          <a:p>
            <a:r>
              <a:rPr lang="tr-TR" dirty="0" smtClean="0"/>
              <a:t>Fizik</a:t>
            </a:r>
            <a:r>
              <a:rPr lang="tr-TR" dirty="0"/>
              <a:t>, astronomi ve pratikte İngilizce bilgisini </a:t>
            </a:r>
            <a:r>
              <a:rPr lang="tr-TR" dirty="0" smtClean="0"/>
              <a:t>kullandırmak</a:t>
            </a:r>
            <a:endParaRPr lang="tr-TR" dirty="0" smtClean="0"/>
          </a:p>
          <a:p>
            <a:r>
              <a:rPr lang="tr-TR" dirty="0" smtClean="0"/>
              <a:t>Hayatta bilimin önemini </a:t>
            </a:r>
            <a:r>
              <a:rPr lang="tr-TR" dirty="0" smtClean="0"/>
              <a:t>hissettirmek</a:t>
            </a:r>
            <a:endParaRPr lang="tr-TR" dirty="0" smtClean="0"/>
          </a:p>
          <a:p>
            <a:r>
              <a:rPr lang="tr-TR" dirty="0" smtClean="0"/>
              <a:t>BT kullanma becerilerini geliştirmek</a:t>
            </a:r>
          </a:p>
          <a:p>
            <a:r>
              <a:rPr lang="tr-TR" dirty="0" smtClean="0"/>
              <a:t>Öğrencilerimizin ufkunu </a:t>
            </a:r>
            <a:r>
              <a:rPr lang="tr-TR" dirty="0" smtClean="0"/>
              <a:t>genişletmek</a:t>
            </a:r>
          </a:p>
          <a:p>
            <a:r>
              <a:rPr lang="tr-TR" dirty="0" smtClean="0"/>
              <a:t>Yurt </a:t>
            </a:r>
            <a:r>
              <a:rPr lang="tr-TR" dirty="0"/>
              <a:t>dışından yeni arkadaşlar </a:t>
            </a:r>
            <a:r>
              <a:rPr lang="tr-TR" dirty="0" smtClean="0"/>
              <a:t>edindirmek</a:t>
            </a:r>
            <a:endParaRPr lang="tr-TR" dirty="0" smtClean="0"/>
          </a:p>
          <a:p>
            <a:r>
              <a:rPr lang="tr-TR" dirty="0" smtClean="0"/>
              <a:t>Daha fazla tolerans </a:t>
            </a:r>
            <a:r>
              <a:rPr lang="tr-TR" dirty="0" smtClean="0"/>
              <a:t>kazandırmak </a:t>
            </a:r>
            <a:endParaRPr lang="tr-TR" dirty="0" smtClean="0"/>
          </a:p>
          <a:p>
            <a:r>
              <a:rPr lang="tr-TR" dirty="0" smtClean="0"/>
              <a:t>Okurken </a:t>
            </a:r>
            <a:r>
              <a:rPr lang="tr-TR" dirty="0"/>
              <a:t>mutluluk </a:t>
            </a:r>
            <a:r>
              <a:rPr lang="tr-TR" dirty="0" smtClean="0"/>
              <a:t>duymalarını sağlamak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 </a:t>
            </a:r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Planlanan faaliyetler:</a:t>
            </a:r>
          </a:p>
          <a:p>
            <a:r>
              <a:rPr lang="tr-TR" dirty="0" smtClean="0"/>
              <a:t>Öğrencilerin </a:t>
            </a:r>
            <a:r>
              <a:rPr lang="tr-TR" dirty="0" smtClean="0"/>
              <a:t>kendilerini tanıtan sunumlarını hazırlamaları </a:t>
            </a:r>
            <a:r>
              <a:rPr lang="tr-TR" dirty="0" smtClean="0"/>
              <a:t>(video)</a:t>
            </a:r>
          </a:p>
          <a:p>
            <a:r>
              <a:rPr lang="tr-TR" dirty="0" smtClean="0"/>
              <a:t>Öğrencilerin yaşadıkları yerin tanıtımını içeren bir vide</a:t>
            </a:r>
            <a:r>
              <a:rPr lang="tr-TR" dirty="0" smtClean="0"/>
              <a:t>o hazırlamaları</a:t>
            </a:r>
            <a:r>
              <a:rPr lang="tr-TR" dirty="0" smtClean="0"/>
              <a:t> </a:t>
            </a:r>
            <a:r>
              <a:rPr lang="tr-TR" dirty="0" smtClean="0"/>
              <a:t>(video)</a:t>
            </a:r>
          </a:p>
          <a:p>
            <a:r>
              <a:rPr lang="tr-TR" dirty="0" smtClean="0"/>
              <a:t>Okulun </a:t>
            </a:r>
            <a:r>
              <a:rPr lang="tr-TR" dirty="0" smtClean="0"/>
              <a:t>tanıtım videosunun hazırlanması </a:t>
            </a:r>
            <a:r>
              <a:rPr lang="tr-TR" dirty="0" smtClean="0"/>
              <a:t>(video)</a:t>
            </a:r>
          </a:p>
          <a:p>
            <a:r>
              <a:rPr lang="tr-TR" dirty="0" smtClean="0"/>
              <a:t>Yer yüzü </a:t>
            </a:r>
            <a:r>
              <a:rPr lang="tr-TR" dirty="0"/>
              <a:t>ile ay arasındaki, </a:t>
            </a:r>
            <a:r>
              <a:rPr lang="tr-TR" dirty="0" smtClean="0"/>
              <a:t>yer yüzü </a:t>
            </a:r>
            <a:r>
              <a:rPr lang="tr-TR" dirty="0"/>
              <a:t>ile güneş arasındaki açıların </a:t>
            </a:r>
            <a:r>
              <a:rPr lang="tr-TR" dirty="0" smtClean="0"/>
              <a:t>ölçülmesi</a:t>
            </a:r>
          </a:p>
          <a:p>
            <a:r>
              <a:rPr lang="tr-TR" dirty="0" smtClean="0"/>
              <a:t>Elde edilen sonuçlardan çizelgeler, diyagramlar, </a:t>
            </a:r>
            <a:r>
              <a:rPr lang="tr-TR" dirty="0" smtClean="0"/>
              <a:t>fotoğraf albümleri ve videoların hazırlanması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ÇALIŞMA SÜRECİ</a:t>
            </a:r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 smtClean="0"/>
              <a:t>proje üzerinde çalışmak, </a:t>
            </a:r>
            <a:r>
              <a:rPr lang="tr-TR" dirty="0" smtClean="0"/>
              <a:t>öğrencilerimizin dil </a:t>
            </a:r>
            <a:r>
              <a:rPr lang="tr-TR" dirty="0" smtClean="0"/>
              <a:t>becerilerini, BT becerilerini geliştirecek, bilimsel bilgiyi artıracak, çalışma ve </a:t>
            </a:r>
            <a:r>
              <a:rPr lang="tr-TR" dirty="0" smtClean="0"/>
              <a:t>öğrenme </a:t>
            </a:r>
            <a:r>
              <a:rPr lang="tr-TR" dirty="0" smtClean="0"/>
              <a:t>motivasyonunu artıracak, olumlu duygular </a:t>
            </a:r>
            <a:r>
              <a:rPr lang="tr-TR" dirty="0" smtClean="0"/>
              <a:t>geliştirecek ve onlara daha </a:t>
            </a:r>
            <a:r>
              <a:rPr lang="tr-TR" dirty="0" smtClean="0"/>
              <a:t>fazla güven </a:t>
            </a:r>
            <a:r>
              <a:rPr lang="tr-TR" dirty="0" smtClean="0"/>
              <a:t>sağlayacaktır. Öğrencilerimize dünya insanı olma vizyonu kazandıracaktır.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BEKLENEN SONUÇLAR</a:t>
            </a:r>
            <a:endParaRPr lang="tr-T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217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Kağıt</vt:lpstr>
      <vt:lpstr>2016-2017 EĞİTİM ÖĞRETİM YILI  ÜSKÜDAR  ÇAMLICA KIZ ANADOLU LİSESİ   E-TWİNNİNG  PROJESİ Gök Cisimleri </vt:lpstr>
      <vt:lpstr> ÜSKÜDAR ÇAMLICA KIZ ANADOLU LİSESİ</vt:lpstr>
      <vt:lpstr>HEDEFLER </vt:lpstr>
      <vt:lpstr>ÇALIŞMA SÜRECİ</vt:lpstr>
      <vt:lpstr>BEKLENEN SONUÇLAR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2016-2017 EĞİTİM ÖĞRETİM YILI  ÜSKÜDAR  ÇAMLICA KIZ ANADOLU LİSESİ  AVRUPA BİRLİĞİ ( E-TWİNNİNG ) PROJESİ ‘GEÇMİŞİN İZİNDE GELECEĞİN PEŞİNDE’</dc:title>
  <dc:creator>USER</dc:creator>
  <cp:lastModifiedBy>USER</cp:lastModifiedBy>
  <cp:revision>9</cp:revision>
  <dcterms:created xsi:type="dcterms:W3CDTF">2017-01-18T07:03:47Z</dcterms:created>
  <dcterms:modified xsi:type="dcterms:W3CDTF">2017-01-18T08:41:27Z</dcterms:modified>
</cp:coreProperties>
</file>